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oppins"/>
      <p:regular r:id="rId15"/>
      <p:bold r:id="rId16"/>
      <p:italic r:id="rId17"/>
      <p:boldItalic r:id="rId18"/>
    </p:embeddedFont>
    <p:embeddedFont>
      <p:font typeface="Montserrat Light"/>
      <p:regular r:id="rId19"/>
      <p:bold r:id="rId20"/>
      <p:italic r:id="rId21"/>
      <p:boldItalic r:id="rId22"/>
    </p:embeddedFont>
    <p:embeddedFont>
      <p:font typeface="Poppins ExtraBold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Light-bold.fntdata"/><Relationship Id="rId11" Type="http://schemas.openxmlformats.org/officeDocument/2006/relationships/slide" Target="slides/slide6.xml"/><Relationship Id="rId22" Type="http://schemas.openxmlformats.org/officeDocument/2006/relationships/font" Target="fonts/MontserratLight-boldItalic.fntdata"/><Relationship Id="rId10" Type="http://schemas.openxmlformats.org/officeDocument/2006/relationships/slide" Target="slides/slide5.xml"/><Relationship Id="rId21" Type="http://schemas.openxmlformats.org/officeDocument/2006/relationships/font" Target="fonts/MontserratLight-italic.fntdata"/><Relationship Id="rId13" Type="http://schemas.openxmlformats.org/officeDocument/2006/relationships/slide" Target="slides/slide8.xml"/><Relationship Id="rId24" Type="http://schemas.openxmlformats.org/officeDocument/2006/relationships/font" Target="fonts/PoppinsExtraBold-boldItalic.fntdata"/><Relationship Id="rId12" Type="http://schemas.openxmlformats.org/officeDocument/2006/relationships/slide" Target="slides/slide7.xml"/><Relationship Id="rId23" Type="http://schemas.openxmlformats.org/officeDocument/2006/relationships/font" Target="fonts/PoppinsExtra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oppins-regular.fntdata"/><Relationship Id="rId14" Type="http://schemas.openxmlformats.org/officeDocument/2006/relationships/slide" Target="slides/slide9.xml"/><Relationship Id="rId17" Type="http://schemas.openxmlformats.org/officeDocument/2006/relationships/font" Target="fonts/Poppins-italic.fntdata"/><Relationship Id="rId16" Type="http://schemas.openxmlformats.org/officeDocument/2006/relationships/font" Target="fonts/Poppins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Light-regular.fntdata"/><Relationship Id="rId6" Type="http://schemas.openxmlformats.org/officeDocument/2006/relationships/slide" Target="slides/slide1.xml"/><Relationship Id="rId18" Type="http://schemas.openxmlformats.org/officeDocument/2006/relationships/font" Target="fonts/Poppi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c3bc56a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c3bc56a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c3bc56ad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c3bc56ad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c3bc56ad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0c3bc56ad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0c3bc56ad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0c3bc56ad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0c3bc56ad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0c3bc56ad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0c3bc56ad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0c3bc56ad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0c3bc56ad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0c3bc56ad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0c3bc56ade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0c3bc56ad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0c3bc56ade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0c3bc56ad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11.png"/><Relationship Id="rId7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8.png"/><Relationship Id="rId6" Type="http://schemas.openxmlformats.org/officeDocument/2006/relationships/image" Target="../media/image12.png"/><Relationship Id="rId7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hyperlink" Target="https://www.youtube.com/watch?v=CleFk3BZB3g&amp;list=PLFIM0718LjIUBrbm6Gdh6k7ZUvPIAZm7p" TargetMode="External"/><Relationship Id="rId6" Type="http://schemas.openxmlformats.org/officeDocument/2006/relationships/hyperlink" Target="https://www.youtube.com/watch?v=1PnVor36_40" TargetMode="External"/><Relationship Id="rId7" Type="http://schemas.openxmlformats.org/officeDocument/2006/relationships/hyperlink" Target="https://www.petanikode.com/css-untuk-pemul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CSS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CSS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410100" y="1478700"/>
            <a:ext cx="82662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Deskripsi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●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CSS adalah kumpulan perintah yang digunakan untuk menjelaskan tampilan sebuah halaman situs web dalam mark-up language. Salah satu contoh bahasa mark-up paling populer adalah HTML yang tergolong sebagai bahasa pemrograman standar dan lazim digunakan dalam pembuatan halaman web.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Manfaat 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●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CSS dipakai untuk mendesain halaman depan atau tampilan website (front end). CSS menangani tampilan dan ‘rasa’ dari halaman website.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INLINE, INTERNAL DAN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EXTERNAL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788875" y="539050"/>
            <a:ext cx="7478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Inline, Internal dan External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250" y="1517491"/>
            <a:ext cx="5262125" cy="251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89525" y="1517494"/>
            <a:ext cx="3124200" cy="12858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/>
          <p:nvPr/>
        </p:nvSpPr>
        <p:spPr>
          <a:xfrm>
            <a:off x="1066225" y="3752544"/>
            <a:ext cx="2329800" cy="325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/>
          <p:nvPr/>
        </p:nvSpPr>
        <p:spPr>
          <a:xfrm>
            <a:off x="833600" y="2552419"/>
            <a:ext cx="1752900" cy="706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1588225" y="2137769"/>
            <a:ext cx="1146300" cy="325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" name="Google Shape;98;p17"/>
          <p:cNvCxnSpPr>
            <a:endCxn id="94" idx="1"/>
          </p:cNvCxnSpPr>
          <p:nvPr/>
        </p:nvCxnSpPr>
        <p:spPr>
          <a:xfrm flipH="1" rot="10800000">
            <a:off x="2734625" y="2160432"/>
            <a:ext cx="3054900" cy="140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3000" y="919563"/>
            <a:ext cx="6858000" cy="351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1" name="Google Shape;111;p19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9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ATRIBUT CSS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55088" y="596154"/>
            <a:ext cx="3233825" cy="224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 rotWithShape="1">
          <a:blip r:embed="rId6">
            <a:alphaModFix/>
          </a:blip>
          <a:srcRect b="0" l="12949" r="10562" t="0"/>
          <a:stretch/>
        </p:blipFill>
        <p:spPr>
          <a:xfrm>
            <a:off x="819400" y="3092404"/>
            <a:ext cx="3297374" cy="181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 rotWithShape="1">
          <a:blip r:embed="rId7">
            <a:alphaModFix/>
          </a:blip>
          <a:srcRect b="55735" l="32450" r="32185" t="9041"/>
          <a:stretch/>
        </p:blipFill>
        <p:spPr>
          <a:xfrm>
            <a:off x="5228075" y="3092404"/>
            <a:ext cx="3233827" cy="181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2574" y="978203"/>
            <a:ext cx="3146641" cy="1429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52574" y="2613293"/>
            <a:ext cx="5838874" cy="2135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92162" y="978200"/>
            <a:ext cx="2599283" cy="1125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Referensi Belajar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410100" y="1478700"/>
            <a:ext cx="82662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5"/>
              </a:rPr>
              <a:t>https://www.youtube.com/watch?v=CleFk3BZB3g&amp;list=PLFIM0718LjIUBrbm6Gdh6k7ZUvPIAZm7p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6"/>
              </a:rPr>
              <a:t>https://www.youtube.com/watch?v=1PnVor36_40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7"/>
              </a:rPr>
              <a:t>https://www.petanikode.com/css-untuk-pemula/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